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C746-51A6-4B69-BAF7-1DAEBA2CC229}" type="datetimeFigureOut">
              <a:rPr lang="de-DE" smtClean="0"/>
              <a:pPr/>
              <a:t>18.03.2020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EE76-AF98-413B-9EA5-407BF31BAF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latin typeface="Bahnschrift SemiBold" pitchFamily="34" charset="0"/>
              </a:rPr>
              <a:t>Armenischer Abend</a:t>
            </a:r>
            <a:br>
              <a:rPr lang="de-DE" sz="3600" dirty="0">
                <a:latin typeface="Bahnschrift SemiBold" pitchFamily="34" charset="0"/>
              </a:rPr>
            </a:br>
            <a:r>
              <a:rPr lang="de-DE" sz="3600" dirty="0">
                <a:latin typeface="Bahnschrift SemiBold" pitchFamily="34" charset="0"/>
              </a:rPr>
              <a:t>13. März 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500174"/>
            <a:ext cx="7929618" cy="1428760"/>
          </a:xfrm>
        </p:spPr>
        <p:txBody>
          <a:bodyPr>
            <a:normAutofit/>
          </a:bodyPr>
          <a:lstStyle/>
          <a:p>
            <a:r>
              <a:rPr lang="de-DE" sz="2000" dirty="0">
                <a:latin typeface="Bahnschrift SemiBold" pitchFamily="34" charset="0"/>
              </a:rPr>
              <a:t>Zur Vorbereitung der Rundreise nach Armenien vom 20. – 28. 09. 2020 des Kreisverbandes Limburg e. V. fand am 13. März ein Armenischer Abend statt.</a:t>
            </a:r>
          </a:p>
        </p:txBody>
      </p:sp>
      <p:pic>
        <p:nvPicPr>
          <p:cNvPr id="5" name="Grafik 4" descr="DSCN3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4572031" cy="34290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2066" y="2714620"/>
            <a:ext cx="364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Die Republik Armenien ist ein Binnenstaat in Vorderasien und im Kaukasus mit rd. 3 Mio. Einwohnern, gehört kulturell  jedoch zu Europa.  Er grenzt im Norden an Georgien, im Osten an Aserbaidschan, i m Süden an die aserbaidschanische Exklave  </a:t>
            </a:r>
            <a:r>
              <a:rPr lang="de-DE" dirty="0" err="1"/>
              <a:t>Nachtitschewan</a:t>
            </a:r>
            <a:r>
              <a:rPr lang="de-DE" dirty="0"/>
              <a:t> und den Iran und    im Westen an die Türkei.  Die Hauptstadt Armeniens  mit  rd. einer Mio. Einwohner ist  </a:t>
            </a:r>
            <a:r>
              <a:rPr lang="de-DE" dirty="0" err="1"/>
              <a:t>Eriwan</a:t>
            </a:r>
            <a:r>
              <a:rPr lang="de-DE" dirty="0"/>
              <a:t> (Jerewan). </a:t>
            </a:r>
          </a:p>
          <a:p>
            <a:endParaRPr lang="de-DE" dirty="0"/>
          </a:p>
        </p:txBody>
      </p:sp>
      <p:pic>
        <p:nvPicPr>
          <p:cNvPr id="8" name="Grafik 7" descr="Flagge Armenien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1717675" cy="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N3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90630">
            <a:off x="4439806" y="868021"/>
            <a:ext cx="5000628" cy="3750471"/>
          </a:xfrm>
          <a:prstGeom prst="rect">
            <a:avLst/>
          </a:prstGeom>
        </p:spPr>
      </p:pic>
      <p:pic>
        <p:nvPicPr>
          <p:cNvPr id="5" name="Grafik 4" descr="DSCN3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29261" y="2229435"/>
            <a:ext cx="5834091" cy="4375568"/>
          </a:xfrm>
          <a:prstGeom prst="rect">
            <a:avLst/>
          </a:prstGeom>
        </p:spPr>
      </p:pic>
      <p:pic>
        <p:nvPicPr>
          <p:cNvPr id="3" name="Grafik 2" descr="DSCN3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4071934" cy="305395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786314" y="3929066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 die Hälfte des Landes ist von schroffen, dennoch faszinierenden Hochgebirgen bedeckt, so dass Berge und Steine ebenso charakteristisch sind wie eine blühende – v. a. christliche – Hochkultur, die sich in den fruchtbaren Ebenen und Tälern entwickeln konnte.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DSCN3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7" y="0"/>
            <a:ext cx="3643337" cy="2732503"/>
          </a:xfrm>
          <a:prstGeom prst="rect">
            <a:avLst/>
          </a:prstGeom>
        </p:spPr>
      </p:pic>
      <p:pic>
        <p:nvPicPr>
          <p:cNvPr id="4" name="Inhaltsplatzhalter 3" descr="DSCN32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04283">
            <a:off x="112679" y="173035"/>
            <a:ext cx="3710307" cy="2782731"/>
          </a:xfrm>
        </p:spPr>
      </p:pic>
      <p:sp>
        <p:nvSpPr>
          <p:cNvPr id="5" name="Textfeld 4"/>
          <p:cNvSpPr txBox="1"/>
          <p:nvPr/>
        </p:nvSpPr>
        <p:spPr>
          <a:xfrm>
            <a:off x="6000728" y="3143248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hnschrift SemiBold" pitchFamily="34" charset="0"/>
              </a:rPr>
              <a:t>Herr Dr. </a:t>
            </a:r>
            <a:r>
              <a:rPr lang="de-DE" dirty="0" err="1">
                <a:latin typeface="Bahnschrift SemiBold" pitchFamily="34" charset="0"/>
              </a:rPr>
              <a:t>Hrayr</a:t>
            </a:r>
            <a:r>
              <a:rPr lang="de-DE" dirty="0">
                <a:latin typeface="Bahnschrift SemiBold" pitchFamily="34" charset="0"/>
              </a:rPr>
              <a:t> </a:t>
            </a:r>
            <a:r>
              <a:rPr lang="de-DE" dirty="0" err="1">
                <a:latin typeface="Bahnschrift SemiBold" pitchFamily="34" charset="0"/>
              </a:rPr>
              <a:t>Baghramyan</a:t>
            </a:r>
            <a:r>
              <a:rPr lang="de-DE" dirty="0">
                <a:latin typeface="Bahnschrift SemiBold" pitchFamily="34" charset="0"/>
              </a:rPr>
              <a:t> aus Jerewan, der sein Germanistikstudium an der Universität Jerewan 2003 mit der Promotion abschloss, erläuterte in einem Vortrag und einer Präsentation  die Geschichte seines Landes  mit seinem kulturellen Erbe.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43702" y="228599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Berg  Ararat</a:t>
            </a:r>
          </a:p>
        </p:txBody>
      </p:sp>
      <p:pic>
        <p:nvPicPr>
          <p:cNvPr id="12" name="Grafik 11" descr="DSCN3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5569">
            <a:off x="6687" y="3599974"/>
            <a:ext cx="3524242" cy="264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 descr="DSCN3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931903" y="3283147"/>
            <a:ext cx="3405212" cy="2553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DSCN3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46792">
            <a:off x="-239326" y="952060"/>
            <a:ext cx="3706925" cy="2780194"/>
          </a:xfrm>
          <a:prstGeom prst="rect">
            <a:avLst/>
          </a:prstGeom>
        </p:spPr>
      </p:pic>
      <p:pic>
        <p:nvPicPr>
          <p:cNvPr id="5" name="Grafik 4" descr="DSCN3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62" y="428604"/>
            <a:ext cx="3643338" cy="2732504"/>
          </a:xfrm>
          <a:prstGeom prst="rect">
            <a:avLst/>
          </a:prstGeom>
        </p:spPr>
      </p:pic>
      <p:pic>
        <p:nvPicPr>
          <p:cNvPr id="8" name="Grafik 7" descr="DSCN3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3714752"/>
            <a:ext cx="3905277" cy="29289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429124" y="3643314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Anschluss  an seinen Vortrag beantwortete Dr. </a:t>
            </a:r>
            <a:r>
              <a:rPr lang="de-DE" dirty="0" err="1"/>
              <a:t>Baghramyan</a:t>
            </a:r>
            <a:r>
              <a:rPr lang="de-DE" dirty="0"/>
              <a:t> , der vornehmlich als Reiseleiter in Armenien tätig ist und unsere Reisegruppe begleiten wird, Fragen der Teilnehmer.</a:t>
            </a:r>
          </a:p>
          <a:p>
            <a:r>
              <a:rPr lang="de-DE" dirty="0"/>
              <a:t>Der 1. Vorsitzende des KV Limburg  Michael </a:t>
            </a:r>
            <a:r>
              <a:rPr lang="de-DE" dirty="0" err="1"/>
              <a:t>Borschel</a:t>
            </a:r>
            <a:r>
              <a:rPr lang="de-DE" dirty="0"/>
              <a:t>  dankte ihm  mit einem Geschenk. Mit einem armenischen Büffet und Gesprächen in gemütlicher Runde klang der Abend aus. </a:t>
            </a:r>
          </a:p>
        </p:txBody>
      </p:sp>
      <p:pic>
        <p:nvPicPr>
          <p:cNvPr id="10" name="Grafik 9" descr="DSCN3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669963" y="687567"/>
            <a:ext cx="3214711" cy="2411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Bildschirmpräsentation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Bahnschrift SemiBold</vt:lpstr>
      <vt:lpstr>Calibri</vt:lpstr>
      <vt:lpstr>Larissa-Design</vt:lpstr>
      <vt:lpstr>Armenischer Abend 13. März 2020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Armenischer Abend 13. März 2020</dc:title>
  <dc:creator>Schoti</dc:creator>
  <cp:lastModifiedBy>Jonas Edel</cp:lastModifiedBy>
  <cp:revision>13</cp:revision>
  <dcterms:created xsi:type="dcterms:W3CDTF">2020-03-17T08:36:39Z</dcterms:created>
  <dcterms:modified xsi:type="dcterms:W3CDTF">2020-03-18T12:12:23Z</dcterms:modified>
</cp:coreProperties>
</file>